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20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A1AC-D8D1-444D-AFEA-278583037155}" type="datetimeFigureOut">
              <a:rPr lang="en-US" smtClean="0"/>
              <a:t>12/26/23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249E-2962-4C22-B2A4-EEA6A7AD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61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A1AC-D8D1-444D-AFEA-278583037155}" type="datetimeFigureOut">
              <a:rPr lang="en-US" smtClean="0"/>
              <a:t>12/26/23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249E-2962-4C22-B2A4-EEA6A7AD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3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A1AC-D8D1-444D-AFEA-278583037155}" type="datetimeFigureOut">
              <a:rPr lang="en-US" smtClean="0"/>
              <a:t>12/26/23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249E-2962-4C22-B2A4-EEA6A7AD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49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A1AC-D8D1-444D-AFEA-278583037155}" type="datetimeFigureOut">
              <a:rPr lang="en-US" smtClean="0"/>
              <a:t>12/26/23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249E-2962-4C22-B2A4-EEA6A7AD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A1AC-D8D1-444D-AFEA-278583037155}" type="datetimeFigureOut">
              <a:rPr lang="en-US" smtClean="0"/>
              <a:t>12/26/23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249E-2962-4C22-B2A4-EEA6A7AD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19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A1AC-D8D1-444D-AFEA-278583037155}" type="datetimeFigureOut">
              <a:rPr lang="en-US" smtClean="0"/>
              <a:t>12/26/23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249E-2962-4C22-B2A4-EEA6A7AD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7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A1AC-D8D1-444D-AFEA-278583037155}" type="datetimeFigureOut">
              <a:rPr lang="en-US" smtClean="0"/>
              <a:t>12/26/23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249E-2962-4C22-B2A4-EEA6A7AD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97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A1AC-D8D1-444D-AFEA-278583037155}" type="datetimeFigureOut">
              <a:rPr lang="en-US" smtClean="0"/>
              <a:t>12/26/23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249E-2962-4C22-B2A4-EEA6A7AD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7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A1AC-D8D1-444D-AFEA-278583037155}" type="datetimeFigureOut">
              <a:rPr lang="en-US" smtClean="0"/>
              <a:t>12/26/23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249E-2962-4C22-B2A4-EEA6A7AD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17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A1AC-D8D1-444D-AFEA-278583037155}" type="datetimeFigureOut">
              <a:rPr lang="en-US" smtClean="0"/>
              <a:t>12/26/23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249E-2962-4C22-B2A4-EEA6A7AD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5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A1AC-D8D1-444D-AFEA-278583037155}" type="datetimeFigureOut">
              <a:rPr lang="en-US" smtClean="0"/>
              <a:t>12/26/23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249E-2962-4C22-B2A4-EEA6A7AD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7A1AC-D8D1-444D-AFEA-278583037155}" type="datetimeFigureOut">
              <a:rPr lang="en-US" smtClean="0"/>
              <a:t>12/26/23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7249E-2962-4C22-B2A4-EEA6A7AD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98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288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182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990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369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888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758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921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310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061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084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492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206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60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986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707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632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5726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200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660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877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54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96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852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139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923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956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170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130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077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39</TotalTime>
  <Words>0</Words>
  <Application>Microsoft Macintosh PowerPoint</Application>
  <PresentationFormat>On-screen Show (4:3)</PresentationFormat>
  <Paragraphs>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Virginia Retirement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Cardwell</dc:creator>
  <cp:lastModifiedBy>Amy Griffin</cp:lastModifiedBy>
  <cp:revision>1</cp:revision>
  <dcterms:created xsi:type="dcterms:W3CDTF">2023-12-21T21:12:33Z</dcterms:created>
  <dcterms:modified xsi:type="dcterms:W3CDTF">2023-12-26T19:11:03Z</dcterms:modified>
</cp:coreProperties>
</file>