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9" r:id="rId4"/>
    <p:sldId id="258" r:id="rId5"/>
    <p:sldId id="257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BFE0-7C63-BD20-7539-626923365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EBCDDA-8268-4339-56EB-EB37E69B7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8BFC6-82BB-AEA1-6AC6-305C8209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150AA-8879-8F73-0275-4223DA31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BE647-ECA8-4110-BDE0-BA0B78BD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21692"/>
      </p:ext>
    </p:extLst>
  </p:cSld>
  <p:clrMapOvr>
    <a:masterClrMapping/>
  </p:clrMapOvr>
  <p:transition spd="slow"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B6F10-F0A7-658C-1946-32DB0B76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0726E-72B6-1942-38C6-A53CF0F29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6C17D-AE0A-33B6-2AC0-6F4F56B13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9CFF0-FF60-96BA-EF02-E24E0D3C6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53426-4358-7333-C0AC-85DFA703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53605"/>
      </p:ext>
    </p:extLst>
  </p:cSld>
  <p:clrMapOvr>
    <a:masterClrMapping/>
  </p:clrMapOvr>
  <p:transition spd="slow"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C06932-A791-1AF6-AF3E-99CCC9C02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D672B-A9BF-DA9B-632F-B24120BA7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5E511-0D4E-5659-CBC3-9F60DF33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4F7BE-9F0B-2FF7-1C55-AA9B8342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A4169-FC5F-FF8A-7F59-B02F1A05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26859"/>
      </p:ext>
    </p:extLst>
  </p:cSld>
  <p:clrMapOvr>
    <a:masterClrMapping/>
  </p:clrMapOvr>
  <p:transition spd="slow"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7597-E849-3FA5-2B4A-778AE6FED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3908A-C587-B155-2C56-BB1B73C27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A255B-A87A-0790-CDB7-93765D190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2044E-E674-2670-7335-02660F93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852BE-CD55-7E6F-DDE8-0E53E28C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54816"/>
      </p:ext>
    </p:extLst>
  </p:cSld>
  <p:clrMapOvr>
    <a:masterClrMapping/>
  </p:clrMapOvr>
  <p:transition spd="slow"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CE4ED-DF84-F0C7-8479-615D6420A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DB36D-92FF-340C-4009-0124CB352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4CA4F-1196-A8D9-9CAB-33CCA997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70CFA-894B-52CD-D1A2-615F5220A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8E4DA-58D5-CC40-498C-7283B943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99377"/>
      </p:ext>
    </p:extLst>
  </p:cSld>
  <p:clrMapOvr>
    <a:masterClrMapping/>
  </p:clrMapOvr>
  <p:transition spd="slow" advClick="0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035D4-EBC0-852E-A8F9-BE324380F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B4649-5CC3-E64A-E50A-635B8221E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1D037-444D-521F-9EAA-9DF3B6731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BF3AC-ED6D-5992-DB66-16AD78C16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224BE-68E1-02E8-63FD-F05DF0AE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83690-25E8-1603-C60A-DA5DAB2C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06706"/>
      </p:ext>
    </p:extLst>
  </p:cSld>
  <p:clrMapOvr>
    <a:masterClrMapping/>
  </p:clrMapOvr>
  <p:transition spd="slow"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7105-A5F3-C3F4-5C30-09E25978C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CF02F-EE30-2B2B-648D-00FBC5F18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DA707-3F27-6D4E-0254-ED4C315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4F2FA-90A8-0E19-4D82-3F6C7C012D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3E9D7-6994-6462-D425-5AABC25B9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0077B-868A-F09B-BCD6-6D2CA7B7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DED2B-05BA-BDBA-9072-AEDB3AC90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476C63-BDFD-540C-9E89-CD3496B9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46725"/>
      </p:ext>
    </p:extLst>
  </p:cSld>
  <p:clrMapOvr>
    <a:masterClrMapping/>
  </p:clrMapOvr>
  <p:transition spd="slow"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AC44-D93A-CE97-68ED-98C71B14C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FECF62-0667-29F6-C510-8381EDA0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897C69-49B7-BD31-3AE1-7CA6E647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12E73-5535-8ACD-99DA-2B7ACD95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44629"/>
      </p:ext>
    </p:extLst>
  </p:cSld>
  <p:clrMapOvr>
    <a:masterClrMapping/>
  </p:clrMapOvr>
  <p:transition spd="slow"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6D7DEA-9AB2-9C4E-81A2-BB4FD8232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99A25-5081-116D-50B1-8A72EF39B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ECABB-927F-2776-14D8-4C32987F0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4074"/>
      </p:ext>
    </p:extLst>
  </p:cSld>
  <p:clrMapOvr>
    <a:masterClrMapping/>
  </p:clrMapOvr>
  <p:transition spd="slow"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54E25-2C4B-7B7C-C370-5B5FC00A5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AFE36-811A-6481-6D53-97203EF32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C89AD-4C55-6A84-84BD-6C6185172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236515-A1B9-08DB-FF11-639EB83D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19FA6-C032-0FD3-C816-10413E65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3BA12-17B8-DB9B-125A-83638D88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3894"/>
      </p:ext>
    </p:extLst>
  </p:cSld>
  <p:clrMapOvr>
    <a:masterClrMapping/>
  </p:clrMapOvr>
  <p:transition spd="slow"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9470-84D1-A75D-6024-110458E2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7769F-C826-E38E-1837-E708B8CC77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32F04-9F7B-D389-749D-495660BBB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4A360-9130-9F55-D216-6DB295280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4EFA8-78DF-CD36-CDDE-28154A51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7B4AC-7151-C451-583C-870E1E7C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37962"/>
      </p:ext>
    </p:extLst>
  </p:cSld>
  <p:clrMapOvr>
    <a:masterClrMapping/>
  </p:clrMapOvr>
  <p:transition spd="slow"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631FA-14EE-8E4D-F3AA-5B9C138EC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6B53D-A4E7-AF82-5225-61EE87568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5F237-DFA9-7315-10DA-A87A95497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AC36C-868A-FA45-9718-D039F3EC5905}" type="datetimeFigureOut">
              <a:rPr lang="en-US" smtClean="0"/>
              <a:t>1/4/24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8DB8B-D95E-5404-C782-B80F03B13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0BA8C-87DA-3992-4C54-A8E67C095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3E007-E9F6-3144-A390-4B608E74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8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79DC-999D-CE51-357C-AEEBA675B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792" y="565316"/>
            <a:ext cx="9343697" cy="10427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School- Based Health Centers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D3F886-EB39-B85D-3E08-D05C9647D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848" y="1765737"/>
            <a:ext cx="10468303" cy="3573517"/>
          </a:xfrm>
        </p:spPr>
        <p:txBody>
          <a:bodyPr>
            <a:normAutofit fontScale="77500" lnSpcReduction="20000"/>
          </a:bodyPr>
          <a:lstStyle/>
          <a:p>
            <a:pPr algn="l" rtl="0" fontAlgn="base"/>
            <a:r>
              <a:rPr lang="en-US" sz="33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Presider/Moderator:</a:t>
            </a:r>
            <a:r>
              <a:rPr lang="en-US" sz="3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Dr. Chip Jones, Cumberland County Superintendent​</a:t>
            </a:r>
            <a:endParaRPr lang="en-US" sz="33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sz="33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33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Panelists:</a:t>
            </a:r>
            <a:r>
              <a:rPr lang="en-US" sz="3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33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Dr. Susan Tilley, Galax City School Superintendent ​</a:t>
            </a:r>
            <a:endParaRPr lang="en-US" sz="33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Dr. Amy Cashwell, Henrico County Schools Superintendent ​</a:t>
            </a:r>
            <a:endParaRPr lang="en-US" sz="33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Dr. Melody Hackney, Hopewell City Schools Superintendent ​</a:t>
            </a:r>
            <a:endParaRPr lang="en-US" sz="33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Dr. Shannon Grimsley, Rappahannock County Schools Superintendent​</a:t>
            </a:r>
            <a:endParaRPr lang="en-US" sz="33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3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33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DEB03E8C-3556-FC1A-C8AA-23EE8118B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352" y="4759294"/>
            <a:ext cx="2667153" cy="1905109"/>
          </a:xfrm>
          <a:prstGeom prst="rect">
            <a:avLst/>
          </a:prstGeom>
        </p:spPr>
      </p:pic>
      <p:pic>
        <p:nvPicPr>
          <p:cNvPr id="11" name="Picture 10" descr="A yellow tree with mountains in the background&#10;&#10;Description automatically generated">
            <a:extLst>
              <a:ext uri="{FF2B5EF4-FFF2-40B4-BE49-F238E27FC236}">
                <a16:creationId xmlns:a16="http://schemas.microsoft.com/office/drawing/2014/main" id="{545342A1-520F-B8E7-FC56-4D4954F85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951" y="5095898"/>
            <a:ext cx="2362200" cy="1231900"/>
          </a:xfrm>
          <a:prstGeom prst="rect">
            <a:avLst/>
          </a:prstGeom>
        </p:spPr>
      </p:pic>
      <p:pic>
        <p:nvPicPr>
          <p:cNvPr id="13" name="Picture 12" descr="A logo with a leaf&#10;&#10;Description automatically generated">
            <a:extLst>
              <a:ext uri="{FF2B5EF4-FFF2-40B4-BE49-F238E27FC236}">
                <a16:creationId xmlns:a16="http://schemas.microsoft.com/office/drawing/2014/main" id="{0809A89D-B09E-CFE4-7FFA-2D1295F93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48" y="4957059"/>
            <a:ext cx="1509579" cy="1509579"/>
          </a:xfrm>
          <a:prstGeom prst="rect">
            <a:avLst/>
          </a:prstGeom>
        </p:spPr>
      </p:pic>
      <p:pic>
        <p:nvPicPr>
          <p:cNvPr id="15" name="Picture 14" descr="A logo with blue text&#10;&#10;Description automatically generated">
            <a:extLst>
              <a:ext uri="{FF2B5EF4-FFF2-40B4-BE49-F238E27FC236}">
                <a16:creationId xmlns:a16="http://schemas.microsoft.com/office/drawing/2014/main" id="{7C83E04A-206D-EA88-87F2-44616B86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087" y="4963339"/>
            <a:ext cx="2917265" cy="14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78545"/>
      </p:ext>
    </p:extLst>
  </p:cSld>
  <p:clrMapOvr>
    <a:masterClrMapping/>
  </p:clrMapOvr>
  <p:transition spd="slow" advClick="0" advTm="2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om with a table and a green tablecloth&#10;&#10;Description automatically generated">
            <a:extLst>
              <a:ext uri="{FF2B5EF4-FFF2-40B4-BE49-F238E27FC236}">
                <a16:creationId xmlns:a16="http://schemas.microsoft.com/office/drawing/2014/main" id="{23E6A04B-AE84-6D96-E052-3A45942FA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26" b="389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logo with a leaf&#10;&#10;Description automatically generated">
            <a:extLst>
              <a:ext uri="{FF2B5EF4-FFF2-40B4-BE49-F238E27FC236}">
                <a16:creationId xmlns:a16="http://schemas.microsoft.com/office/drawing/2014/main" id="{7C7059F2-2CA9-6CE5-D388-29AB55141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875" y="5424615"/>
            <a:ext cx="1223319" cy="12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98836"/>
      </p:ext>
    </p:extLst>
  </p:cSld>
  <p:clrMapOvr>
    <a:masterClrMapping/>
  </p:clrMapOvr>
  <p:transition spd="slow" advClick="0" advTm="2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cutting a blue ribbon&#10;&#10;Description automatically generated">
            <a:extLst>
              <a:ext uri="{FF2B5EF4-FFF2-40B4-BE49-F238E27FC236}">
                <a16:creationId xmlns:a16="http://schemas.microsoft.com/office/drawing/2014/main" id="{C503F02B-1BD6-63E8-A90C-8C18859C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33" b="6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FBB4747A-1C06-FCA1-51A7-C9AD899D8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32" y="5748731"/>
            <a:ext cx="2159154" cy="11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98492"/>
      </p:ext>
    </p:extLst>
  </p:cSld>
  <p:clrMapOvr>
    <a:masterClrMapping/>
  </p:clrMapOvr>
  <p:transition spd="slow" advClick="0" advTm="2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earing masks&#10;&#10;Description automatically generated">
            <a:extLst>
              <a:ext uri="{FF2B5EF4-FFF2-40B4-BE49-F238E27FC236}">
                <a16:creationId xmlns:a16="http://schemas.microsoft.com/office/drawing/2014/main" id="{410320A6-DAF7-6178-22BA-279DD49F3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41" b="57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logo with blue text&#10;&#10;Description automatically generated">
            <a:extLst>
              <a:ext uri="{FF2B5EF4-FFF2-40B4-BE49-F238E27FC236}">
                <a16:creationId xmlns:a16="http://schemas.microsoft.com/office/drawing/2014/main" id="{9682909A-A79A-5B7C-2BA3-88A49647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51" y="98854"/>
            <a:ext cx="2159154" cy="11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42277"/>
      </p:ext>
    </p:extLst>
  </p:cSld>
  <p:clrMapOvr>
    <a:masterClrMapping/>
  </p:clrMapOvr>
  <p:transition spd="slow" advClick="0" advTm="2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person wearing a mask in a hospital&#10;&#10;Description automatically generated">
            <a:extLst>
              <a:ext uri="{FF2B5EF4-FFF2-40B4-BE49-F238E27FC236}">
                <a16:creationId xmlns:a16="http://schemas.microsoft.com/office/drawing/2014/main" id="{2B114ACE-8C6F-467E-9BFA-B3EC26AFA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</a:blip>
          <a:srcRect t="9975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1FAF2CEA-0A6F-B57C-AC41-BC352CFDB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952" y="568410"/>
            <a:ext cx="1605319" cy="82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46752"/>
      </p:ext>
    </p:extLst>
  </p:cSld>
  <p:clrMapOvr>
    <a:masterClrMapping/>
  </p:clrMapOvr>
  <p:transition spd="slow" advClick="0" advTm="2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room with a whiteboard and a desk&#10;&#10;Description automatically generated">
            <a:extLst>
              <a:ext uri="{FF2B5EF4-FFF2-40B4-BE49-F238E27FC236}">
                <a16:creationId xmlns:a16="http://schemas.microsoft.com/office/drawing/2014/main" id="{49738B78-9B6D-F914-8276-C7245D26C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</a:blip>
          <a:srcRect t="10151" b="10003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9B1545EB-99E1-1708-4B61-F9EFC9400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480" y="1248032"/>
            <a:ext cx="2159154" cy="11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54595"/>
      </p:ext>
    </p:extLst>
  </p:cSld>
  <p:clrMapOvr>
    <a:masterClrMapping/>
  </p:clrMapOvr>
  <p:transition spd="slow" advClick="0" advTm="2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a room with a stethoscope around her neck&#10;&#10;Description automatically generated">
            <a:extLst>
              <a:ext uri="{FF2B5EF4-FFF2-40B4-BE49-F238E27FC236}">
                <a16:creationId xmlns:a16="http://schemas.microsoft.com/office/drawing/2014/main" id="{E29EEE62-71A0-FBD6-7E9B-F957581C0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yellow tree with mountains in the background&#10;&#10;Description automatically generated">
            <a:extLst>
              <a:ext uri="{FF2B5EF4-FFF2-40B4-BE49-F238E27FC236}">
                <a16:creationId xmlns:a16="http://schemas.microsoft.com/office/drawing/2014/main" id="{BC8E90DD-C8C2-DBD4-7648-759180F8E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061"/>
            <a:ext cx="23622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2536"/>
      </p:ext>
    </p:extLst>
  </p:cSld>
  <p:clrMapOvr>
    <a:masterClrMapping/>
  </p:clrMapOvr>
  <p:transition spd="slow" advClick="0" advTm="2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erson in gloves holding a needle&#10;&#10;Description automatically generated">
            <a:extLst>
              <a:ext uri="{FF2B5EF4-FFF2-40B4-BE49-F238E27FC236}">
                <a16:creationId xmlns:a16="http://schemas.microsoft.com/office/drawing/2014/main" id="{3ECA70B1-0C25-9195-C597-A99DB4AF3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93" r="-1" b="32858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yellow tree with mountains in the background&#10;&#10;Description automatically generated">
            <a:extLst>
              <a:ext uri="{FF2B5EF4-FFF2-40B4-BE49-F238E27FC236}">
                <a16:creationId xmlns:a16="http://schemas.microsoft.com/office/drawing/2014/main" id="{E5621913-57D3-2BB4-CA6D-3780A0002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4" y="5247331"/>
            <a:ext cx="23622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68149"/>
      </p:ext>
    </p:extLst>
  </p:cSld>
  <p:clrMapOvr>
    <a:masterClrMapping/>
  </p:clrMapOvr>
  <p:transition spd="slow" advClick="0" advTm="2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itting in a chair in a room with a table and chairs&#10;&#10;Description automatically generated">
            <a:extLst>
              <a:ext uri="{FF2B5EF4-FFF2-40B4-BE49-F238E27FC236}">
                <a16:creationId xmlns:a16="http://schemas.microsoft.com/office/drawing/2014/main" id="{3C6B1D30-D3A7-DFB9-9578-96A6DDA1F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50" b="345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logo with a leaf&#10;&#10;Description automatically generated">
            <a:extLst>
              <a:ext uri="{FF2B5EF4-FFF2-40B4-BE49-F238E27FC236}">
                <a16:creationId xmlns:a16="http://schemas.microsoft.com/office/drawing/2014/main" id="{B89E6A6A-EF19-D6D0-F930-A0F89018C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875" y="5424615"/>
            <a:ext cx="1223319" cy="12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61748"/>
      </p:ext>
    </p:extLst>
  </p:cSld>
  <p:clrMapOvr>
    <a:masterClrMapping/>
  </p:clrMapOvr>
  <p:transition spd="slow" advClick="0" advTm="2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a sink and a sink and a telephone&#10;&#10;Description automatically generated with medium confidence">
            <a:extLst>
              <a:ext uri="{FF2B5EF4-FFF2-40B4-BE49-F238E27FC236}">
                <a16:creationId xmlns:a16="http://schemas.microsoft.com/office/drawing/2014/main" id="{FE64CBF7-D0CC-D069-8EB6-D1D225016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49" b="140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logo with a leaf&#10;&#10;Description automatically generated">
            <a:extLst>
              <a:ext uri="{FF2B5EF4-FFF2-40B4-BE49-F238E27FC236}">
                <a16:creationId xmlns:a16="http://schemas.microsoft.com/office/drawing/2014/main" id="{609EEC0A-83F9-29CA-8B7F-1E4A09F1F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78" y="5511112"/>
            <a:ext cx="1223319" cy="12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5970"/>
      </p:ext>
    </p:extLst>
  </p:cSld>
  <p:clrMapOvr>
    <a:masterClrMapping/>
  </p:clrMapOvr>
  <p:transition spd="slow" advClick="0" advTm="20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55</Words>
  <Application>Microsoft Macintosh PowerPoint</Application>
  <PresentationFormat>Widescreen</PresentationFormat>
  <Paragraphs>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Meiryo</vt:lpstr>
      <vt:lpstr>Arial</vt:lpstr>
      <vt:lpstr>Calibri</vt:lpstr>
      <vt:lpstr>Calibri Light</vt:lpstr>
      <vt:lpstr>Segoe UI</vt:lpstr>
      <vt:lpstr>Office Theme</vt:lpstr>
      <vt:lpstr>School- Based Health Centers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School- Based Health Centers</dc:title>
  <dc:creator>Amy Griffin</dc:creator>
  <cp:lastModifiedBy>Amy Griffin</cp:lastModifiedBy>
  <cp:revision>3</cp:revision>
  <dcterms:created xsi:type="dcterms:W3CDTF">2024-01-04T13:28:58Z</dcterms:created>
  <dcterms:modified xsi:type="dcterms:W3CDTF">2024-01-04T14:27:30Z</dcterms:modified>
</cp:coreProperties>
</file>